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02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4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9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01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48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6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58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67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1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82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7A2F3-EE0C-194A-984E-E955641E9114}" type="datetimeFigureOut">
              <a:rPr lang="en-US" smtClean="0"/>
              <a:t>6/27/17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EF91B-D15D-7D45-B0F3-E74539D1B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7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 Beaudoin</dc:creator>
  <cp:lastModifiedBy>Luc Beaudoin</cp:lastModifiedBy>
  <cp:revision>1</cp:revision>
  <dcterms:created xsi:type="dcterms:W3CDTF">2017-05-05T22:32:45Z</dcterms:created>
  <dcterms:modified xsi:type="dcterms:W3CDTF">2017-06-27T20:48:40Z</dcterms:modified>
</cp:coreProperties>
</file>